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7" r:id="rId2"/>
    <p:sldId id="256" r:id="rId3"/>
    <p:sldId id="258" r:id="rId4"/>
    <p:sldId id="263" r:id="rId5"/>
    <p:sldId id="260" r:id="rId6"/>
    <p:sldId id="271" r:id="rId7"/>
    <p:sldId id="264" r:id="rId8"/>
    <p:sldId id="272" r:id="rId9"/>
    <p:sldId id="265" r:id="rId10"/>
    <p:sldId id="273" r:id="rId11"/>
    <p:sldId id="266" r:id="rId12"/>
    <p:sldId id="274" r:id="rId13"/>
    <p:sldId id="267" r:id="rId14"/>
    <p:sldId id="275" r:id="rId15"/>
    <p:sldId id="268" r:id="rId16"/>
    <p:sldId id="276" r:id="rId17"/>
    <p:sldId id="262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4699" autoAdjust="0"/>
  </p:normalViewPr>
  <p:slideViewPr>
    <p:cSldViewPr snapToGrid="0">
      <p:cViewPr varScale="1">
        <p:scale>
          <a:sx n="84" d="100"/>
          <a:sy n="84" d="100"/>
        </p:scale>
        <p:origin x="6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F245A-0D44-4F65-8671-C76F3F8BAFC4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52CA4-9052-487D-9EE0-E22BECB92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79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</a:t>
            </a:r>
            <a:r>
              <a:rPr lang="en-US" baseline="0" dirty="0" smtClean="0"/>
              <a:t> data is too big for one machine—need to distribute it among multiple machines.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52CA4-9052-487D-9EE0-E22BECB92B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97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files are complex—barrier to adoption.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52CA4-9052-487D-9EE0-E22BECB92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9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9284" y="391608"/>
            <a:ext cx="954832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 Graphical Helper Tool for Streamlining </a:t>
            </a:r>
          </a:p>
          <a:p>
            <a:pPr algn="ctr"/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Use of </a:t>
            </a:r>
            <a:r>
              <a:rPr lang="en-US" sz="4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InterSystems</a:t>
            </a:r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Cloud Manager </a:t>
            </a:r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13927" y="1838158"/>
            <a:ext cx="441903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Rameel Rizvi, ISC Intern 2017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10" y="2874264"/>
            <a:ext cx="3407664" cy="340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4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655" y="78105"/>
            <a:ext cx="7477697" cy="668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7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98869" y="370439"/>
            <a:ext cx="5991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Project: Tool in Action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240" y="1892808"/>
            <a:ext cx="10625328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Parameter input fields with form validation</a:t>
            </a:r>
            <a:endParaRPr lang="en-US" sz="28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Dynamic preview window of current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even edit preview window directly!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Import an existing file to use as </a:t>
            </a:r>
            <a:r>
              <a:rPr lang="en-US" sz="2800" b="1" dirty="0" smtClean="0"/>
              <a:t>baseline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⟵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Download files directly once you’re all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View topology of corresponding cluster setup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700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85" y="80010"/>
            <a:ext cx="10788489" cy="666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98869" y="370439"/>
            <a:ext cx="5991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Project: Tool in Action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240" y="1892808"/>
            <a:ext cx="10625328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Parameter input fields with form validation</a:t>
            </a:r>
            <a:endParaRPr lang="en-US" sz="28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Dynamic preview window of current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even edit preview window directly!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Import an existing file to use as </a:t>
            </a:r>
            <a:r>
              <a:rPr lang="en-US" sz="2800" dirty="0" smtClean="0"/>
              <a:t>baseline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Download files directly once you’re all </a:t>
            </a:r>
            <a:r>
              <a:rPr lang="en-US" sz="2800" b="1" dirty="0" smtClean="0"/>
              <a:t>set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⟵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View topology of corresponding cluster setup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473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788" y="82296"/>
            <a:ext cx="5815833" cy="670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0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98869" y="370439"/>
            <a:ext cx="5991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Project: Tool in Action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240" y="1892808"/>
            <a:ext cx="10625328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Parameter input fields with form validation</a:t>
            </a:r>
            <a:endParaRPr lang="en-US" sz="28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Dynamic preview window of current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even edit preview window directly!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Import an existing file to use as baseline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Download files directly once you’re all </a:t>
            </a:r>
            <a:r>
              <a:rPr lang="en-US" sz="2800" dirty="0" smtClean="0"/>
              <a:t>set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View topology of corresponding cluster </a:t>
            </a:r>
            <a:r>
              <a:rPr lang="en-US" sz="2800" b="1" dirty="0" smtClean="0"/>
              <a:t>setup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⟵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7534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50" y="133813"/>
            <a:ext cx="11616287" cy="661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2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2" y="68473"/>
            <a:ext cx="11754596" cy="667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53717" y="370439"/>
            <a:ext cx="80822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Acknowledgments, Questions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240" y="1892808"/>
            <a:ext cx="1062532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Mentors: Farbod Khaghani, Conor </a:t>
            </a:r>
            <a:r>
              <a:rPr lang="en-US" sz="2800" dirty="0" smtClean="0"/>
              <a:t>Walsh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Thanks everyone at ISC!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786" y="3199065"/>
            <a:ext cx="4733246" cy="325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9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80554" y="370439"/>
            <a:ext cx="48285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the Author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240" y="1892808"/>
            <a:ext cx="10625328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Intern in </a:t>
            </a:r>
            <a:r>
              <a:rPr lang="en-US" sz="2800" dirty="0"/>
              <a:t>QD </a:t>
            </a:r>
            <a:r>
              <a:rPr lang="en-US" sz="2800" dirty="0" smtClean="0"/>
              <a:t>department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Rising junior, Carnegie Mellon University (Pittsburgh, PA)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Pursuing B.S. in Computer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From central Long Island, New York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496" y="4041039"/>
            <a:ext cx="5742432" cy="228319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334256" y="5522976"/>
            <a:ext cx="100584" cy="9144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6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00276" y="370439"/>
            <a:ext cx="73891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 Manager Overview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240" y="1892808"/>
            <a:ext cx="10625328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Previously </a:t>
            </a:r>
            <a:r>
              <a:rPr lang="en-US" sz="2800" i="1" dirty="0" smtClean="0"/>
              <a:t>IPD</a:t>
            </a:r>
            <a:r>
              <a:rPr lang="en-US" sz="2800" dirty="0" smtClean="0"/>
              <a:t>:</a:t>
            </a:r>
            <a:r>
              <a:rPr lang="en-US" sz="2800" b="1" dirty="0" smtClean="0"/>
              <a:t> I</a:t>
            </a:r>
            <a:r>
              <a:rPr lang="en-US" sz="2800" dirty="0" smtClean="0"/>
              <a:t>nfrastructure, </a:t>
            </a:r>
            <a:r>
              <a:rPr lang="en-US" sz="2800" b="1" dirty="0" smtClean="0"/>
              <a:t>P</a:t>
            </a:r>
            <a:r>
              <a:rPr lang="en-US" sz="2800" dirty="0" smtClean="0"/>
              <a:t>rovisioning, </a:t>
            </a:r>
            <a:r>
              <a:rPr lang="en-US" sz="2800" b="1" dirty="0" smtClean="0"/>
              <a:t>D</a:t>
            </a:r>
            <a:r>
              <a:rPr lang="en-US" sz="2800" dirty="0" smtClean="0"/>
              <a:t>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Deploys </a:t>
            </a:r>
            <a:r>
              <a:rPr lang="en-US" sz="2800" dirty="0" err="1" smtClean="0"/>
              <a:t>sharded</a:t>
            </a:r>
            <a:r>
              <a:rPr lang="en-US" sz="2800" dirty="0" smtClean="0"/>
              <a:t> </a:t>
            </a:r>
            <a:r>
              <a:rPr lang="en-US" sz="2800" dirty="0" err="1" smtClean="0"/>
              <a:t>Caché</a:t>
            </a:r>
            <a:r>
              <a:rPr lang="en-US" sz="2800" dirty="0" smtClean="0"/>
              <a:t>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Efficient &amp; Convenient: sets your machines up </a:t>
            </a:r>
            <a:r>
              <a:rPr lang="en-US" sz="2800" i="1" dirty="0" smtClean="0"/>
              <a:t>for</a:t>
            </a:r>
            <a:r>
              <a:rPr lang="en-US" sz="2800" dirty="0" smtClean="0"/>
              <a:t> you!</a:t>
            </a:r>
            <a:endParaRPr lang="en-US" sz="2800" dirty="0"/>
          </a:p>
        </p:txBody>
      </p:sp>
      <p:sp>
        <p:nvSpPr>
          <p:cNvPr id="26" name="Oval 25"/>
          <p:cNvSpPr/>
          <p:nvPr/>
        </p:nvSpPr>
        <p:spPr>
          <a:xfrm>
            <a:off x="5642356" y="4452366"/>
            <a:ext cx="571500" cy="54292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DM</a:t>
            </a:r>
            <a:endParaRPr lang="en-US" sz="11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5656961" y="6065901"/>
            <a:ext cx="542925" cy="5149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effectLst/>
                <a:ea typeface="Times New Roman" panose="02020603050405020304" pitchFamily="18" charset="0"/>
              </a:rPr>
              <a:t>DS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894576" y="6051931"/>
            <a:ext cx="542925" cy="54292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effectLst/>
                <a:ea typeface="Times New Roman" panose="02020603050405020304" pitchFamily="18" charset="0"/>
              </a:rPr>
              <a:t>DS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356481" y="6051931"/>
            <a:ext cx="542925" cy="54292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effectLst/>
                <a:ea typeface="Times New Roman" panose="02020603050405020304" pitchFamily="18" charset="0"/>
              </a:rPr>
              <a:t>DS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281041" y="3537966"/>
            <a:ext cx="581660" cy="58166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effectLst/>
                <a:ea typeface="Times New Roman" panose="02020603050405020304" pitchFamily="18" charset="0"/>
              </a:rPr>
              <a:t>AM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004056" y="5328031"/>
            <a:ext cx="542925" cy="54292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effectLst/>
                <a:ea typeface="Times New Roman" panose="02020603050405020304" pitchFamily="18" charset="0"/>
              </a:rPr>
              <a:t>QS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025261" y="3536696"/>
            <a:ext cx="581660" cy="58166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effectLst/>
                <a:ea typeface="Times New Roman" panose="02020603050405020304" pitchFamily="18" charset="0"/>
              </a:rPr>
              <a:t>AM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661281" y="5328031"/>
            <a:ext cx="542925" cy="54292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effectLst/>
                <a:ea typeface="Times New Roman" panose="02020603050405020304" pitchFamily="18" charset="0"/>
              </a:rPr>
              <a:t>QS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656961" y="5328031"/>
            <a:ext cx="542925" cy="54292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effectLst/>
                <a:ea typeface="Times New Roman" panose="02020603050405020304" pitchFamily="18" charset="0"/>
              </a:rPr>
              <a:t>QS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895211" y="5328031"/>
            <a:ext cx="542925" cy="54292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>
                <a:effectLst/>
                <a:ea typeface="Times New Roman" panose="02020603050405020304" pitchFamily="18" charset="0"/>
              </a:rPr>
              <a:t>QS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571871" y="4119626"/>
            <a:ext cx="153670" cy="41148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6130036" y="4118991"/>
            <a:ext cx="186055" cy="4127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124196" y="4915281"/>
            <a:ext cx="601345" cy="49149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928106" y="5870956"/>
            <a:ext cx="0" cy="19431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130036" y="4915281"/>
            <a:ext cx="844550" cy="49149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4275201" y="5870956"/>
            <a:ext cx="160020" cy="2603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166356" y="5870956"/>
            <a:ext cx="635" cy="18034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819396" y="5870956"/>
            <a:ext cx="112395" cy="2603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928106" y="4995291"/>
            <a:ext cx="0" cy="33274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4275201" y="4896866"/>
            <a:ext cx="1414145" cy="43116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30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42553" y="370439"/>
            <a:ext cx="79046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Configuration: the Downside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240" y="1892808"/>
            <a:ext cx="10625328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Infrastructure: </a:t>
            </a:r>
            <a:r>
              <a:rPr lang="en-US" sz="2800" dirty="0" err="1" smtClean="0"/>
              <a:t>definitions.json</a:t>
            </a:r>
            <a:r>
              <a:rPr lang="en-US" sz="2800" dirty="0" smtClean="0"/>
              <a:t> &amp; </a:t>
            </a:r>
            <a:r>
              <a:rPr lang="en-US" sz="2800" dirty="0" err="1" smtClean="0"/>
              <a:t>defaults.json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Typo-prone, clunky blocks of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Pain to deal with! Look   </a:t>
            </a:r>
            <a:r>
              <a:rPr lang="en-US" sz="2800" dirty="0" smtClean="0">
                <a:sym typeface="Wingdings" panose="05000000000000000000" pitchFamily="2" charset="2"/>
              </a:rPr>
              <a:t>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490615" y="2843784"/>
            <a:ext cx="0" cy="33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8"/>
          <p:cNvPicPr>
            <a:picLocks noChangeAspect="1"/>
          </p:cNvPicPr>
          <p:nvPr/>
        </p:nvPicPr>
        <p:blipFill rotWithShape="1">
          <a:blip r:embed="rId3"/>
          <a:srcRect r="45769"/>
          <a:stretch/>
        </p:blipFill>
        <p:spPr>
          <a:xfrm>
            <a:off x="2253318" y="3798944"/>
            <a:ext cx="3361097" cy="2914516"/>
          </a:xfrm>
          <a:prstGeom prst="roundRect">
            <a:avLst>
              <a:gd name="adj" fmla="val 8594"/>
            </a:avLst>
          </a:prstGeom>
          <a:solidFill>
            <a:schemeClr val="tx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Content Placeholder 12"/>
          <p:cNvPicPr>
            <a:picLocks noChangeAspect="1"/>
          </p:cNvPicPr>
          <p:nvPr/>
        </p:nvPicPr>
        <p:blipFill rotWithShape="1">
          <a:blip r:embed="rId4"/>
          <a:srcRect l="1780" t="5505" r="33311" b="-2"/>
          <a:stretch/>
        </p:blipFill>
        <p:spPr>
          <a:xfrm>
            <a:off x="5894846" y="4133088"/>
            <a:ext cx="3858769" cy="2246228"/>
          </a:xfrm>
          <a:prstGeom prst="roundRect">
            <a:avLst>
              <a:gd name="adj" fmla="val 8594"/>
            </a:avLst>
          </a:prstGeom>
          <a:solidFill>
            <a:schemeClr val="tx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angle 12"/>
          <p:cNvSpPr/>
          <p:nvPr/>
        </p:nvSpPr>
        <p:spPr>
          <a:xfrm>
            <a:off x="3186266" y="3337279"/>
            <a:ext cx="163262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definitions</a:t>
            </a:r>
            <a:endParaRPr lang="en-US" sz="24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07919" y="3671423"/>
            <a:ext cx="164230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defaults</a:t>
            </a:r>
            <a:endParaRPr lang="en-US" sz="24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768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98869" y="370439"/>
            <a:ext cx="5991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Project: Tool in Action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240" y="1892808"/>
            <a:ext cx="10625328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ym typeface="Wingdings" panose="05000000000000000000" pitchFamily="2" charset="2"/>
              </a:rPr>
              <a:t>Parameter input fields with form </a:t>
            </a:r>
            <a:r>
              <a:rPr lang="en-US" sz="2800" b="1" dirty="0" smtClean="0">
                <a:sym typeface="Wingdings" panose="05000000000000000000" pitchFamily="2" charset="2"/>
              </a:rPr>
              <a:t>validation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⟵</a:t>
            </a:r>
            <a:endParaRPr lang="en-US" sz="280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Dynamic preview window of current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Can </a:t>
            </a:r>
            <a:r>
              <a:rPr lang="en-US" sz="2800" dirty="0"/>
              <a:t>even edit preview window directly!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Import an existing file to use as baseline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Download files directly once you’re all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View topology of corresponding cluster setup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87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50" y="155066"/>
            <a:ext cx="10004388" cy="644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98868" y="370439"/>
            <a:ext cx="5991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Project: Tool in Action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240" y="1892808"/>
            <a:ext cx="10625328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Parameter input fields with form </a:t>
            </a:r>
            <a:r>
              <a:rPr lang="en-US" sz="2800" dirty="0" smtClean="0">
                <a:sym typeface="Wingdings" panose="05000000000000000000" pitchFamily="2" charset="2"/>
              </a:rPr>
              <a:t>validation</a:t>
            </a:r>
            <a:endParaRPr lang="en-US" sz="280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Dynamic preview window of current configuration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⟵</a:t>
            </a:r>
            <a:endParaRPr lang="en-US" sz="28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Can </a:t>
            </a:r>
            <a:r>
              <a:rPr lang="en-US" sz="2800" dirty="0"/>
              <a:t>even edit preview window directly!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Import an existing file to use as baseline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Download files directly once you’re all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View topology of corresponding cluster setup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279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679" y="84010"/>
            <a:ext cx="7020497" cy="67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2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98870" y="370439"/>
            <a:ext cx="59919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Project: Tool in Action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240" y="1892808"/>
            <a:ext cx="10625328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</a:rPr>
              <a:t>Parameter input fields with form validation</a:t>
            </a:r>
            <a:endParaRPr lang="en-US" sz="28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Dynamic preview window of current </a:t>
            </a:r>
            <a:r>
              <a:rPr lang="en-US" sz="2800" dirty="0" smtClean="0"/>
              <a:t>configuration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Can even edit preview window directly</a:t>
            </a:r>
            <a:r>
              <a:rPr lang="en-US" sz="2800" b="1" dirty="0" smtClean="0"/>
              <a:t>!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⟵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Import an existing file to use as baseline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Download files directly once you’re all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View topology of corresponding cluster setup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064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7899</TotalTime>
  <Words>423</Words>
  <Application>Microsoft Office PowerPoint</Application>
  <PresentationFormat>Widescreen</PresentationFormat>
  <Paragraphs>77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Times New Roman</vt:lpstr>
      <vt:lpstr>Trebuchet MS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InterSystems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Rameel Rizvi</dc:creator>
  <cp:lastModifiedBy>Rameel Rizvi</cp:lastModifiedBy>
  <cp:revision>52</cp:revision>
  <dcterms:created xsi:type="dcterms:W3CDTF">2017-07-27T14:56:59Z</dcterms:created>
  <dcterms:modified xsi:type="dcterms:W3CDTF">2017-08-09T21:05:19Z</dcterms:modified>
</cp:coreProperties>
</file>